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9"/>
  </p:notesMasterIdLst>
  <p:sldIdLst>
    <p:sldId id="256" r:id="rId2"/>
    <p:sldId id="513" r:id="rId3"/>
    <p:sldId id="260" r:id="rId4"/>
    <p:sldId id="258" r:id="rId5"/>
    <p:sldId id="324" r:id="rId6"/>
    <p:sldId id="269" r:id="rId7"/>
    <p:sldId id="270" r:id="rId8"/>
    <p:sldId id="267" r:id="rId9"/>
    <p:sldId id="268" r:id="rId10"/>
    <p:sldId id="262" r:id="rId11"/>
    <p:sldId id="263" r:id="rId12"/>
    <p:sldId id="273" r:id="rId13"/>
    <p:sldId id="274" r:id="rId14"/>
    <p:sldId id="472" r:id="rId15"/>
    <p:sldId id="315" r:id="rId16"/>
    <p:sldId id="384" r:id="rId17"/>
    <p:sldId id="385" r:id="rId18"/>
    <p:sldId id="386" r:id="rId19"/>
    <p:sldId id="387" r:id="rId20"/>
    <p:sldId id="388" r:id="rId21"/>
    <p:sldId id="389" r:id="rId22"/>
    <p:sldId id="319" r:id="rId23"/>
    <p:sldId id="474" r:id="rId24"/>
    <p:sldId id="473" r:id="rId25"/>
    <p:sldId id="475" r:id="rId26"/>
    <p:sldId id="476" r:id="rId27"/>
    <p:sldId id="477" r:id="rId28"/>
    <p:sldId id="478" r:id="rId29"/>
    <p:sldId id="479" r:id="rId30"/>
    <p:sldId id="512" r:id="rId31"/>
    <p:sldId id="277" r:id="rId32"/>
    <p:sldId id="283" r:id="rId33"/>
    <p:sldId id="265" r:id="rId34"/>
    <p:sldId id="356" r:id="rId35"/>
    <p:sldId id="452" r:id="rId36"/>
    <p:sldId id="266" r:id="rId37"/>
    <p:sldId id="279" r:id="rId38"/>
    <p:sldId id="367" r:id="rId39"/>
    <p:sldId id="454" r:id="rId40"/>
    <p:sldId id="405" r:id="rId41"/>
    <p:sldId id="409" r:id="rId42"/>
    <p:sldId id="451" r:id="rId43"/>
    <p:sldId id="453" r:id="rId44"/>
    <p:sldId id="468" r:id="rId45"/>
    <p:sldId id="460" r:id="rId46"/>
    <p:sldId id="464" r:id="rId47"/>
    <p:sldId id="465" r:id="rId48"/>
    <p:sldId id="466" r:id="rId49"/>
    <p:sldId id="455" r:id="rId50"/>
    <p:sldId id="456" r:id="rId51"/>
    <p:sldId id="457" r:id="rId52"/>
    <p:sldId id="458" r:id="rId53"/>
    <p:sldId id="459" r:id="rId54"/>
    <p:sldId id="414" r:id="rId55"/>
    <p:sldId id="416" r:id="rId56"/>
    <p:sldId id="481" r:id="rId57"/>
    <p:sldId id="420" r:id="rId58"/>
    <p:sldId id="483" r:id="rId59"/>
    <p:sldId id="484" r:id="rId60"/>
    <p:sldId id="485" r:id="rId61"/>
    <p:sldId id="487" r:id="rId62"/>
    <p:sldId id="489" r:id="rId63"/>
    <p:sldId id="490" r:id="rId64"/>
    <p:sldId id="491" r:id="rId65"/>
    <p:sldId id="492" r:id="rId66"/>
    <p:sldId id="493" r:id="rId67"/>
    <p:sldId id="494" r:id="rId68"/>
    <p:sldId id="495" r:id="rId69"/>
    <p:sldId id="496" r:id="rId70"/>
    <p:sldId id="497" r:id="rId71"/>
    <p:sldId id="498" r:id="rId72"/>
    <p:sldId id="499" r:id="rId73"/>
    <p:sldId id="469" r:id="rId74"/>
    <p:sldId id="500" r:id="rId75"/>
    <p:sldId id="501" r:id="rId76"/>
    <p:sldId id="502" r:id="rId77"/>
    <p:sldId id="503" r:id="rId78"/>
    <p:sldId id="505" r:id="rId79"/>
    <p:sldId id="308" r:id="rId80"/>
    <p:sldId id="309" r:id="rId81"/>
    <p:sldId id="323" r:id="rId82"/>
    <p:sldId id="310" r:id="rId83"/>
    <p:sldId id="311" r:id="rId84"/>
    <p:sldId id="341" r:id="rId85"/>
    <p:sldId id="480" r:id="rId86"/>
    <p:sldId id="342" r:id="rId87"/>
    <p:sldId id="423" r:id="rId88"/>
    <p:sldId id="440" r:id="rId89"/>
    <p:sldId id="441" r:id="rId90"/>
    <p:sldId id="442" r:id="rId91"/>
    <p:sldId id="443" r:id="rId92"/>
    <p:sldId id="444" r:id="rId93"/>
    <p:sldId id="445" r:id="rId94"/>
    <p:sldId id="446" r:id="rId95"/>
    <p:sldId id="447" r:id="rId96"/>
    <p:sldId id="448" r:id="rId97"/>
    <p:sldId id="449" r:id="rId98"/>
    <p:sldId id="312" r:id="rId99"/>
    <p:sldId id="313" r:id="rId100"/>
    <p:sldId id="434" r:id="rId101"/>
    <p:sldId id="259" r:id="rId102"/>
    <p:sldId id="264" r:id="rId103"/>
    <p:sldId id="272" r:id="rId104"/>
    <p:sldId id="328" r:id="rId105"/>
    <p:sldId id="326" r:id="rId106"/>
    <p:sldId id="327" r:id="rId107"/>
    <p:sldId id="275" r:id="rId10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19/05/2019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19/05/2019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19/05/2019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19/05/2019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7" Type="http://schemas.openxmlformats.org/officeDocument/2006/relationships/image" Target="../media/image7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svg"/><Relationship Id="rId7" Type="http://schemas.openxmlformats.org/officeDocument/2006/relationships/image" Target="../media/image151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svg"/><Relationship Id="rId4" Type="http://schemas.openxmlformats.org/officeDocument/2006/relationships/image" Target="../media/image148.png"/><Relationship Id="rId9" Type="http://schemas.openxmlformats.org/officeDocument/2006/relationships/image" Target="../media/image153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7.svg"/><Relationship Id="rId4" Type="http://schemas.openxmlformats.org/officeDocument/2006/relationships/image" Target="../media/image15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92.svg"/><Relationship Id="rId18" Type="http://schemas.openxmlformats.org/officeDocument/2006/relationships/image" Target="../media/image163.png"/><Relationship Id="rId3" Type="http://schemas.openxmlformats.org/officeDocument/2006/relationships/image" Target="../media/image57.svg"/><Relationship Id="rId7" Type="http://schemas.openxmlformats.org/officeDocument/2006/relationships/image" Target="../media/image160.svg"/><Relationship Id="rId12" Type="http://schemas.openxmlformats.org/officeDocument/2006/relationships/image" Target="../media/image91.png"/><Relationship Id="rId17" Type="http://schemas.openxmlformats.org/officeDocument/2006/relationships/image" Target="../media/image157.svg"/><Relationship Id="rId2" Type="http://schemas.openxmlformats.org/officeDocument/2006/relationships/image" Target="../media/image158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11.svg"/><Relationship Id="rId10" Type="http://schemas.openxmlformats.org/officeDocument/2006/relationships/image" Target="../media/image8.png"/><Relationship Id="rId19" Type="http://schemas.openxmlformats.org/officeDocument/2006/relationships/image" Target="../media/image164.svg"/><Relationship Id="rId4" Type="http://schemas.openxmlformats.org/officeDocument/2006/relationships/image" Target="../media/image4.png"/><Relationship Id="rId9" Type="http://schemas.openxmlformats.org/officeDocument/2006/relationships/image" Target="../media/image162.svg"/><Relationship Id="rId14" Type="http://schemas.openxmlformats.org/officeDocument/2006/relationships/image" Target="../media/image1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66.sv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microsoft.com/office/2007/relationships/hdphoto" Target="../media/hdphoto1.wdp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29.png"/><Relationship Id="rId24" Type="http://schemas.openxmlformats.org/officeDocument/2006/relationships/image" Target="../media/image41.svg"/><Relationship Id="rId5" Type="http://schemas.microsoft.com/office/2007/relationships/hdphoto" Target="../media/hdphoto2.wdp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microsoft.com/office/2007/relationships/hdphoto" Target="../media/hdphoto4.wdp"/><Relationship Id="rId19" Type="http://schemas.openxmlformats.org/officeDocument/2006/relationships/image" Target="../media/image36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18.png"/><Relationship Id="rId22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1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1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2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6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82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svg"/><Relationship Id="rId7" Type="http://schemas.openxmlformats.org/officeDocument/2006/relationships/image" Target="../media/image92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94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2.svg"/><Relationship Id="rId3" Type="http://schemas.openxmlformats.org/officeDocument/2006/relationships/image" Target="../media/image86.svg"/><Relationship Id="rId7" Type="http://schemas.openxmlformats.org/officeDocument/2006/relationships/image" Target="../media/image98.svg"/><Relationship Id="rId12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92.svg"/><Relationship Id="rId5" Type="http://schemas.openxmlformats.org/officeDocument/2006/relationships/image" Target="../media/image11.svg"/><Relationship Id="rId10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.svg"/><Relationship Id="rId7" Type="http://schemas.openxmlformats.org/officeDocument/2006/relationships/image" Target="../media/image104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Relationship Id="rId9" Type="http://schemas.openxmlformats.org/officeDocument/2006/relationships/image" Target="../media/image8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7.svg"/><Relationship Id="rId7" Type="http://schemas.openxmlformats.org/officeDocument/2006/relationships/image" Target="../media/image107.svg"/><Relationship Id="rId12" Type="http://schemas.openxmlformats.org/officeDocument/2006/relationships/image" Target="../media/image11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55.png"/><Relationship Id="rId5" Type="http://schemas.openxmlformats.org/officeDocument/2006/relationships/image" Target="../media/image71.svg"/><Relationship Id="rId10" Type="http://schemas.openxmlformats.org/officeDocument/2006/relationships/image" Target="../media/image110.png"/><Relationship Id="rId4" Type="http://schemas.openxmlformats.org/officeDocument/2006/relationships/image" Target="../media/image70.png"/><Relationship Id="rId9" Type="http://schemas.openxmlformats.org/officeDocument/2006/relationships/image" Target="../media/image109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4.svg"/><Relationship Id="rId7" Type="http://schemas.openxmlformats.org/officeDocument/2006/relationships/image" Target="../media/image5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82.svg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113.svg"/><Relationship Id="rId7" Type="http://schemas.openxmlformats.org/officeDocument/2006/relationships/image" Target="../media/image8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3.svg"/><Relationship Id="rId7" Type="http://schemas.openxmlformats.org/officeDocument/2006/relationships/image" Target="../media/image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15.svg"/><Relationship Id="rId5" Type="http://schemas.openxmlformats.org/officeDocument/2006/relationships/image" Target="../media/image11.svg"/><Relationship Id="rId10" Type="http://schemas.openxmlformats.org/officeDocument/2006/relationships/image" Target="../media/image114.png"/><Relationship Id="rId4" Type="http://schemas.openxmlformats.org/officeDocument/2006/relationships/image" Target="../media/image10.png"/><Relationship Id="rId9" Type="http://schemas.openxmlformats.org/officeDocument/2006/relationships/image" Target="../media/image82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8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4.svg"/><Relationship Id="rId7" Type="http://schemas.openxmlformats.org/officeDocument/2006/relationships/image" Target="../media/image119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82.svg"/><Relationship Id="rId10" Type="http://schemas.openxmlformats.org/officeDocument/2006/relationships/image" Target="../media/image109.sv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.svg"/><Relationship Id="rId7" Type="http://schemas.openxmlformats.org/officeDocument/2006/relationships/image" Target="../media/image104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Relationship Id="rId9" Type="http://schemas.openxmlformats.org/officeDocument/2006/relationships/image" Target="../media/image82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4.svg"/><Relationship Id="rId7" Type="http://schemas.openxmlformats.org/officeDocument/2006/relationships/image" Target="../media/image5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82.sv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113.svg"/><Relationship Id="rId7" Type="http://schemas.openxmlformats.org/officeDocument/2006/relationships/image" Target="../media/image8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3.svg"/><Relationship Id="rId7" Type="http://schemas.openxmlformats.org/officeDocument/2006/relationships/image" Target="../media/image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82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82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4.svg"/><Relationship Id="rId7" Type="http://schemas.openxmlformats.org/officeDocument/2006/relationships/image" Target="../media/image119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82.svg"/><Relationship Id="rId10" Type="http://schemas.openxmlformats.org/officeDocument/2006/relationships/image" Target="../media/image109.sv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100.png"/><Relationship Id="rId4" Type="http://schemas.openxmlformats.org/officeDocument/2006/relationships/image" Target="../media/image107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11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svg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54.svg"/><Relationship Id="rId7" Type="http://schemas.openxmlformats.org/officeDocument/2006/relationships/image" Target="../media/image6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59.svg"/><Relationship Id="rId5" Type="http://schemas.openxmlformats.org/officeDocument/2006/relationships/image" Target="../media/image119.svg"/><Relationship Id="rId10" Type="http://schemas.openxmlformats.org/officeDocument/2006/relationships/image" Target="../media/image130.png"/><Relationship Id="rId4" Type="http://schemas.openxmlformats.org/officeDocument/2006/relationships/image" Target="../media/image118.png"/><Relationship Id="rId9" Type="http://schemas.openxmlformats.org/officeDocument/2006/relationships/image" Target="../media/image73.sv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8.svg"/><Relationship Id="rId7" Type="http://schemas.openxmlformats.org/officeDocument/2006/relationships/image" Target="../media/image5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3.svg"/><Relationship Id="rId4" Type="http://schemas.openxmlformats.org/officeDocument/2006/relationships/image" Target="../media/image129.png"/><Relationship Id="rId9" Type="http://schemas.openxmlformats.org/officeDocument/2006/relationships/image" Target="../media/image9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8.svg"/><Relationship Id="rId7" Type="http://schemas.openxmlformats.org/officeDocument/2006/relationships/image" Target="../media/image5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3.svg"/><Relationship Id="rId4" Type="http://schemas.openxmlformats.org/officeDocument/2006/relationships/image" Target="../media/image129.png"/><Relationship Id="rId9" Type="http://schemas.openxmlformats.org/officeDocument/2006/relationships/image" Target="../media/image9.sv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32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9.sv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32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9.svg"/><Relationship Id="rId4" Type="http://schemas.openxmlformats.org/officeDocument/2006/relationships/image" Target="../media/image9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32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3.svg"/><Relationship Id="rId4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68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54.svg"/><Relationship Id="rId4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284"/>
            <a:ext cx="12192000" cy="70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3997"/>
              </p:ext>
            </p:extLst>
          </p:nvPr>
        </p:nvGraphicFramePr>
        <p:xfrm>
          <a:off x="1437176" y="129663"/>
          <a:ext cx="9317646" cy="58521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r>
                        <a:rPr lang="es-ES" sz="3200" dirty="0"/>
                        <a:t>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7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3" name="create and display">
            <a:hlinkClick r:id="" action="ppaction://media"/>
            <a:extLst>
              <a:ext uri="{FF2B5EF4-FFF2-40B4-BE49-F238E27FC236}">
                <a16:creationId xmlns:a16="http://schemas.microsoft.com/office/drawing/2014/main" id="{79AE143E-60E7-4C6D-BBEB-116B68CF1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B7A6E0-1DBF-4750-AB72-19AD43CD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4" name="ad2">
            <a:hlinkClick r:id="" action="ppaction://media"/>
            <a:extLst>
              <a:ext uri="{FF2B5EF4-FFF2-40B4-BE49-F238E27FC236}">
                <a16:creationId xmlns:a16="http://schemas.microsoft.com/office/drawing/2014/main" id="{26A3CAC3-88D3-4002-B6EA-E559696A0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refresh (2)">
            <a:hlinkClick r:id="" action="ppaction://media"/>
            <a:extLst>
              <a:ext uri="{FF2B5EF4-FFF2-40B4-BE49-F238E27FC236}">
                <a16:creationId xmlns:a16="http://schemas.microsoft.com/office/drawing/2014/main" id="{BF503F60-94D6-4A3C-B496-BBA465AEB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3514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endParaRPr lang="es-ES" sz="2800" dirty="0"/>
          </a:p>
          <a:p>
            <a:r>
              <a:rPr lang="es-ES" sz="2800" dirty="0"/>
              <a:t>       </a:t>
            </a:r>
            <a:r>
              <a:rPr lang="es-ES" sz="2800" dirty="0" err="1"/>
              <a:t>anticipations</a:t>
            </a:r>
            <a:r>
              <a:rPr lang="es-ES" sz="2800" dirty="0"/>
              <a:t>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153582" y="114214"/>
            <a:ext cx="1188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Relative</a:t>
            </a:r>
            <a:r>
              <a:rPr lang="es-ES" sz="7200" dirty="0"/>
              <a:t> performance </a:t>
            </a:r>
            <a:r>
              <a:rPr lang="es-ES" sz="7200" dirty="0" err="1"/>
              <a:t>indicator</a:t>
            </a:r>
            <a:endParaRPr lang="es-ES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𝐿𝑎𝑠𝑡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05417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9935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14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23971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8056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31303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000552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81119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684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07669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(5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9797 €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27786 €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87842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43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Two</a:t>
            </a:r>
            <a:r>
              <a:rPr lang="es-ES" sz="4400" dirty="0"/>
              <a:t> </a:t>
            </a:r>
            <a:r>
              <a:rPr lang="es-ES" sz="4400" dirty="0" err="1"/>
              <a:t>tasks</a:t>
            </a:r>
            <a:r>
              <a:rPr lang="es-ES" sz="4400" dirty="0"/>
              <a:t> </a:t>
            </a:r>
            <a:r>
              <a:rPr lang="es-ES" sz="4400" dirty="0" err="1"/>
              <a:t>had</a:t>
            </a:r>
            <a:r>
              <a:rPr lang="es-ES" sz="4400" dirty="0"/>
              <a:t> </a:t>
            </a: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delays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The</a:t>
            </a:r>
            <a:r>
              <a:rPr lang="es-ES" sz="4400" dirty="0"/>
              <a:t> PM </a:t>
            </a:r>
            <a:r>
              <a:rPr lang="es-ES" sz="4400" dirty="0" err="1"/>
              <a:t>will</a:t>
            </a:r>
            <a:r>
              <a:rPr lang="es-ES" sz="4400" dirty="0"/>
              <a:t> </a:t>
            </a:r>
            <a:r>
              <a:rPr lang="es-ES" sz="4400" dirty="0" err="1"/>
              <a:t>pay</a:t>
            </a:r>
            <a:r>
              <a:rPr lang="es-ES" sz="4400" dirty="0"/>
              <a:t> more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attention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progress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Tendencia a la baja">
            <a:extLst>
              <a:ext uri="{FF2B5EF4-FFF2-40B4-BE49-F238E27FC236}">
                <a16:creationId xmlns:a16="http://schemas.microsoft.com/office/drawing/2014/main" id="{9292420E-5108-45E5-8F74-FA0AE23E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7569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E2200BFB-1D7A-4455-BB61-D1D43047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2126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udiencia objetivo">
            <a:extLst>
              <a:ext uri="{FF2B5EF4-FFF2-40B4-BE49-F238E27FC236}">
                <a16:creationId xmlns:a16="http://schemas.microsoft.com/office/drawing/2014/main" id="{E50435FF-916A-4F43-8E5B-F980BA051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1399" y="4119384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Ojo">
            <a:extLst>
              <a:ext uri="{FF2B5EF4-FFF2-40B4-BE49-F238E27FC236}">
                <a16:creationId xmlns:a16="http://schemas.microsoft.com/office/drawing/2014/main" id="{217D6D37-6E49-4CCF-8264-4A20E2708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1400" y="5194539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38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418911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23867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0541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Creating</a:t>
            </a:r>
            <a:r>
              <a:rPr lang="es-ES" sz="4400" dirty="0"/>
              <a:t> a Facebook </a:t>
            </a:r>
            <a:r>
              <a:rPr lang="es-ES" sz="4400" dirty="0" err="1"/>
              <a:t>dev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account</a:t>
            </a:r>
            <a:r>
              <a:rPr lang="es-ES" sz="4400" dirty="0"/>
              <a:t> </a:t>
            </a:r>
            <a:r>
              <a:rPr lang="es-ES" sz="4400" dirty="0" err="1"/>
              <a:t>was</a:t>
            </a:r>
            <a:r>
              <a:rPr lang="es-ES" sz="4400" dirty="0"/>
              <a:t> </a:t>
            </a:r>
            <a:r>
              <a:rPr lang="es-ES" sz="4400" dirty="0" err="1"/>
              <a:t>not</a:t>
            </a:r>
            <a:r>
              <a:rPr lang="es-ES" sz="4400" dirty="0"/>
              <a:t> </a:t>
            </a:r>
            <a:r>
              <a:rPr lang="es-ES" sz="4400" dirty="0" err="1"/>
              <a:t>easy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Assign</a:t>
            </a:r>
            <a:r>
              <a:rPr lang="es-ES" sz="4400" dirty="0"/>
              <a:t> more </a:t>
            </a:r>
            <a:r>
              <a:rPr lang="es-ES" sz="4400" dirty="0" err="1"/>
              <a:t>people</a:t>
            </a:r>
            <a:r>
              <a:rPr lang="es-ES" sz="4400" dirty="0"/>
              <a:t>.</a:t>
            </a:r>
          </a:p>
        </p:txBody>
      </p:sp>
      <p:pic>
        <p:nvPicPr>
          <p:cNvPr id="8" name="Gráfico 7" descr="Contrato">
            <a:extLst>
              <a:ext uri="{FF2B5EF4-FFF2-40B4-BE49-F238E27FC236}">
                <a16:creationId xmlns:a16="http://schemas.microsoft.com/office/drawing/2014/main" id="{2E4CD1D6-31A8-415D-8F50-E700F66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428" y="3615916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Preguntas">
            <a:extLst>
              <a:ext uri="{FF2B5EF4-FFF2-40B4-BE49-F238E27FC236}">
                <a16:creationId xmlns:a16="http://schemas.microsoft.com/office/drawing/2014/main" id="{663CF6E8-8508-49D1-ADC3-3C9DD1DB4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152" y="3615915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unión">
            <a:extLst>
              <a:ext uri="{FF2B5EF4-FFF2-40B4-BE49-F238E27FC236}">
                <a16:creationId xmlns:a16="http://schemas.microsoft.com/office/drawing/2014/main" id="{6CB5A1DC-3483-4994-88FA-D6B5647CF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7891" y="4854583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Información">
            <a:extLst>
              <a:ext uri="{FF2B5EF4-FFF2-40B4-BE49-F238E27FC236}">
                <a16:creationId xmlns:a16="http://schemas.microsoft.com/office/drawing/2014/main" id="{63981DDD-BE7D-4339-ABA8-CF29B16F2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4246" y="4854583"/>
            <a:ext cx="1113733" cy="1113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0BB105-9529-405C-8A0A-B12A418E7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F226B301-66AE-4C1A-8638-BDF7B49737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410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723" y="3407136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9134" y="332106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292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0.83</a:t>
            </a:r>
          </a:p>
        </p:txBody>
      </p:sp>
    </p:spTree>
    <p:extLst>
      <p:ext uri="{BB962C8B-B14F-4D97-AF65-F5344CB8AC3E}">
        <p14:creationId xmlns:p14="http://schemas.microsoft.com/office/powerpoint/2010/main" val="426029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1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6044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9" name="Gráfico 38" descr="Advertencia">
            <a:extLst>
              <a:ext uri="{FF2B5EF4-FFF2-40B4-BE49-F238E27FC236}">
                <a16:creationId xmlns:a16="http://schemas.microsoft.com/office/drawing/2014/main" id="{C03DAF93-6450-4D04-ADE7-E489A9F5E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4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0506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6596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88689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1118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7249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nav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header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creation</a:t>
                      </a:r>
                      <a:r>
                        <a:rPr lang="es-ES" sz="3200" dirty="0"/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Accept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terms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unneeded</a:t>
                      </a:r>
                      <a:r>
                        <a:rPr lang="es-ES" sz="3200" dirty="0"/>
                        <a:t>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51583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1118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7249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favicon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Change email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subtitles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</a:t>
                      </a:r>
                      <a:r>
                        <a:rPr lang="es-ES" sz="3200" dirty="0"/>
                        <a:t>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Record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491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93772"/>
              </p:ext>
            </p:extLst>
          </p:nvPr>
        </p:nvGraphicFramePr>
        <p:xfrm>
          <a:off x="285404" y="1194263"/>
          <a:ext cx="11621190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435927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60850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353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1451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931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221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71846401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209294208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2763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127883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32047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55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58473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10484 €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292 €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28500 €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82429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73 %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541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Week</a:t>
            </a:r>
            <a:r>
              <a:rPr lang="es-ES" sz="8800" dirty="0"/>
              <a:t> 1 </a:t>
            </a:r>
            <a:r>
              <a:rPr lang="es-ES" sz="8800" dirty="0" err="1"/>
              <a:t>problems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080649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080649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3927435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226510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218569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212836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091123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3945665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22610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038332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958E62-BB81-43D3-A830-C2AB3310E2BE}"/>
              </a:ext>
            </a:extLst>
          </p:cNvPr>
          <p:cNvSpPr txBox="1"/>
          <p:nvPr/>
        </p:nvSpPr>
        <p:spPr>
          <a:xfrm>
            <a:off x="4472273" y="4792128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01129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Week</a:t>
            </a:r>
            <a:r>
              <a:rPr lang="es-ES" sz="8800" dirty="0"/>
              <a:t> 1 </a:t>
            </a:r>
            <a:r>
              <a:rPr lang="es-ES" sz="8800" dirty="0" err="1"/>
              <a:t>problems</a:t>
            </a:r>
            <a:endParaRPr lang="es-ES" sz="8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2900" y="4068453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29099" y="4068453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2900" y="391523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0377" y="421431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6301" y="3194598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1083" y="3200640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8112" y="4078927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8112" y="393346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8999469" y="4213911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7712" y="3108526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412DB30-1EBE-47F9-8E0A-4C3BDB0BD921}"/>
              </a:ext>
            </a:extLst>
          </p:cNvPr>
          <p:cNvSpPr txBox="1"/>
          <p:nvPr/>
        </p:nvSpPr>
        <p:spPr>
          <a:xfrm>
            <a:off x="4472273" y="4792128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Completion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5"/>
                </a:solidFill>
              </a:rPr>
              <a:t>40 %</a:t>
            </a:r>
          </a:p>
        </p:txBody>
      </p:sp>
    </p:spTree>
    <p:extLst>
      <p:ext uri="{BB962C8B-B14F-4D97-AF65-F5344CB8AC3E}">
        <p14:creationId xmlns:p14="http://schemas.microsoft.com/office/powerpoint/2010/main" val="2044343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0.87</a:t>
            </a:r>
          </a:p>
        </p:txBody>
      </p:sp>
    </p:spTree>
    <p:extLst>
      <p:ext uri="{BB962C8B-B14F-4D97-AF65-F5344CB8AC3E}">
        <p14:creationId xmlns:p14="http://schemas.microsoft.com/office/powerpoint/2010/main" val="4009455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851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7024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3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9509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7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0835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871507" y="3933786"/>
            <a:ext cx="5250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Failed</a:t>
            </a:r>
            <a:r>
              <a:rPr lang="es-ES" sz="6000" dirty="0"/>
              <a:t> 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Allocate</a:t>
            </a:r>
            <a:r>
              <a:rPr lang="es-ES" sz="6000" dirty="0"/>
              <a:t> more </a:t>
            </a:r>
            <a:r>
              <a:rPr lang="es-ES" sz="6000" dirty="0" err="1"/>
              <a:t>resources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6DE23626-0A56-4DFA-A72C-56DA43FF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72" y="1629471"/>
            <a:ext cx="2226283" cy="2226283"/>
          </a:xfrm>
          <a:prstGeom prst="rect">
            <a:avLst/>
          </a:prstGeom>
        </p:spPr>
      </p:pic>
      <p:pic>
        <p:nvPicPr>
          <p:cNvPr id="11" name="Gráfico 10" descr="Reunión">
            <a:extLst>
              <a:ext uri="{FF2B5EF4-FFF2-40B4-BE49-F238E27FC236}">
                <a16:creationId xmlns:a16="http://schemas.microsoft.com/office/drawing/2014/main" id="{445EBFFF-F7FC-46F2-ADA7-E032561AC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2147" y="1262375"/>
            <a:ext cx="2226284" cy="2226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5890" y="2315858"/>
            <a:ext cx="2226284" cy="2226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354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871507" y="3933786"/>
            <a:ext cx="5250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Early</a:t>
            </a:r>
            <a:r>
              <a:rPr lang="es-ES" sz="6000" dirty="0"/>
              <a:t>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Many</a:t>
            </a:r>
            <a:r>
              <a:rPr lang="es-ES" sz="6000" dirty="0"/>
              <a:t> bugs </a:t>
            </a:r>
            <a:r>
              <a:rPr lang="es-ES" sz="6000" dirty="0" err="1"/>
              <a:t>were</a:t>
            </a:r>
            <a:r>
              <a:rPr lang="es-ES" sz="6000" dirty="0"/>
              <a:t> </a:t>
            </a:r>
            <a:r>
              <a:rPr lang="es-ES" sz="6000" dirty="0" err="1"/>
              <a:t>detected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226D659D-E8C5-4225-9457-34F91025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870" y="1316355"/>
            <a:ext cx="2731769" cy="2731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Informática en la nube">
            <a:extLst>
              <a:ext uri="{FF2B5EF4-FFF2-40B4-BE49-F238E27FC236}">
                <a16:creationId xmlns:a16="http://schemas.microsoft.com/office/drawing/2014/main" id="{0919662A-3AEB-4B2B-B5A5-FFC2C0B4F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0818" y="1311325"/>
            <a:ext cx="2731787" cy="27317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39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11432" y="3933786"/>
            <a:ext cx="4570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Some</a:t>
            </a:r>
            <a:r>
              <a:rPr lang="es-ES" sz="6000" dirty="0"/>
              <a:t> </a:t>
            </a:r>
            <a:r>
              <a:rPr lang="es-ES" sz="6000" dirty="0" err="1"/>
              <a:t>pilot</a:t>
            </a:r>
            <a:r>
              <a:rPr lang="es-ES" sz="6000" dirty="0"/>
              <a:t> </a:t>
            </a:r>
            <a:r>
              <a:rPr lang="es-ES" sz="6000" dirty="0" err="1"/>
              <a:t>user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Personally</a:t>
            </a:r>
            <a:r>
              <a:rPr lang="es-ES" sz="6000" dirty="0"/>
              <a:t> </a:t>
            </a:r>
            <a:r>
              <a:rPr lang="es-ES" sz="6000" dirty="0" err="1"/>
              <a:t>talk</a:t>
            </a:r>
            <a:r>
              <a:rPr lang="es-ES" sz="6000" dirty="0"/>
              <a:t> </a:t>
            </a:r>
            <a:r>
              <a:rPr lang="es-ES" sz="6000" dirty="0" err="1"/>
              <a:t>to</a:t>
            </a:r>
            <a:r>
              <a:rPr lang="es-ES" sz="6000" dirty="0"/>
              <a:t> </a:t>
            </a:r>
            <a:r>
              <a:rPr lang="es-ES" sz="6000" dirty="0" err="1"/>
              <a:t>them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8E886BE1-6BCC-46AF-ADD9-0FDE6C16E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8162" y="131134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Opinión del cliente ">
            <a:extLst>
              <a:ext uri="{FF2B5EF4-FFF2-40B4-BE49-F238E27FC236}">
                <a16:creationId xmlns:a16="http://schemas.microsoft.com/office/drawing/2014/main" id="{45DE5DC9-F0B9-451A-B902-44F36BA37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3458" y="1311343"/>
            <a:ext cx="2731769" cy="2731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893A9787-39C1-483D-BE7E-5299153B9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6853" y="2657196"/>
            <a:ext cx="1543607" cy="15436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8581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244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3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https://capsulefy04.herokuapp.com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720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91862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New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ads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Final </a:t>
                      </a:r>
                      <a:r>
                        <a:rPr lang="es-ES" sz="3200" dirty="0" err="1"/>
                        <a:t>costs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pricing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Discount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campaign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40739"/>
              </p:ext>
            </p:extLst>
          </p:nvPr>
        </p:nvGraphicFramePr>
        <p:xfrm>
          <a:off x="285404" y="1194263"/>
          <a:ext cx="11621190" cy="29011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435927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60850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353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1451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931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221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71846401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209294208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4280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162966"/>
              </p:ext>
            </p:extLst>
          </p:nvPr>
        </p:nvGraphicFramePr>
        <p:xfrm>
          <a:off x="329737" y="531443"/>
          <a:ext cx="11532523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89094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0737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0732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9533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322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6167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core</a:t>
                      </a:r>
                      <a:r>
                        <a:rPr lang="es-ES" sz="3200" dirty="0"/>
                        <a:t> 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Create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4574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second</a:t>
            </a:r>
            <a:r>
              <a:rPr lang="es-ES" sz="9600" dirty="0"/>
              <a:t>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938659-0CAF-4C41-A7AF-F9007E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4382C2-E383-4FE4-9C2D-C4F76DA17AD0}"/>
              </a:ext>
            </a:extLst>
          </p:cNvPr>
          <p:cNvSpPr txBox="1"/>
          <p:nvPr/>
        </p:nvSpPr>
        <p:spPr>
          <a:xfrm>
            <a:off x="717664" y="0"/>
            <a:ext cx="10756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Priority</a:t>
            </a:r>
            <a:r>
              <a:rPr lang="es-ES" sz="8800" dirty="0"/>
              <a:t> ranking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93B62A-5865-452D-A600-B1713664D3F8}"/>
              </a:ext>
            </a:extLst>
          </p:cNvPr>
          <p:cNvSpPr txBox="1"/>
          <p:nvPr/>
        </p:nvSpPr>
        <p:spPr>
          <a:xfrm>
            <a:off x="1302326" y="1429538"/>
            <a:ext cx="9587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Depending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core</a:t>
            </a:r>
            <a:r>
              <a:rPr lang="es-ES" sz="4800" dirty="0"/>
              <a:t> use cases </a:t>
            </a:r>
            <a:r>
              <a:rPr lang="es-ES" sz="4800" dirty="0" err="1"/>
              <a:t>impact</a:t>
            </a:r>
            <a:r>
              <a:rPr lang="es-ES" sz="4800" dirty="0"/>
              <a:t>: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05374C-4CBE-44C2-9189-984A2272571D}"/>
              </a:ext>
            </a:extLst>
          </p:cNvPr>
          <p:cNvSpPr txBox="1"/>
          <p:nvPr/>
        </p:nvSpPr>
        <p:spPr>
          <a:xfrm>
            <a:off x="263459" y="2473402"/>
            <a:ext cx="10809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5"/>
                </a:solidFill>
              </a:rPr>
              <a:t>High</a:t>
            </a:r>
            <a:r>
              <a:rPr lang="es-ES" sz="6000" dirty="0"/>
              <a:t>: </a:t>
            </a:r>
            <a:r>
              <a:rPr lang="es-ES" sz="6000" dirty="0" err="1"/>
              <a:t>assert</a:t>
            </a:r>
            <a:r>
              <a:rPr lang="es-ES" sz="6000" dirty="0"/>
              <a:t> </a:t>
            </a:r>
            <a:r>
              <a:rPr lang="es-ES" sz="6000" dirty="0" err="1"/>
              <a:t>functionality</a:t>
            </a:r>
            <a:endParaRPr lang="es-ES" sz="6000" dirty="0"/>
          </a:p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6"/>
                </a:solidFill>
              </a:rPr>
              <a:t>Medium</a:t>
            </a:r>
            <a:r>
              <a:rPr lang="es-ES" sz="6000" dirty="0"/>
              <a:t>: </a:t>
            </a:r>
            <a:r>
              <a:rPr lang="es-ES" sz="6000" dirty="0" err="1"/>
              <a:t>ease</a:t>
            </a:r>
            <a:r>
              <a:rPr lang="es-ES" sz="6000" dirty="0"/>
              <a:t> </a:t>
            </a:r>
            <a:r>
              <a:rPr lang="es-ES" sz="6000" dirty="0" err="1"/>
              <a:t>of</a:t>
            </a:r>
            <a:r>
              <a:rPr lang="es-ES" sz="6000" dirty="0"/>
              <a:t> use</a:t>
            </a:r>
          </a:p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2"/>
                </a:solidFill>
              </a:rPr>
              <a:t>Low</a:t>
            </a:r>
            <a:r>
              <a:rPr lang="es-ES" sz="6000" dirty="0"/>
              <a:t>: look and </a:t>
            </a:r>
            <a:r>
              <a:rPr lang="es-ES" sz="6000" dirty="0" err="1"/>
              <a:t>feel</a:t>
            </a:r>
            <a:r>
              <a:rPr lang="es-ES" sz="6000" dirty="0"/>
              <a:t> </a:t>
            </a:r>
            <a:r>
              <a:rPr lang="es-ES" sz="6000" dirty="0" err="1"/>
              <a:t>improvements</a:t>
            </a:r>
            <a:endParaRPr lang="es-ES" sz="6000" dirty="0"/>
          </a:p>
        </p:txBody>
      </p:sp>
      <p:pic>
        <p:nvPicPr>
          <p:cNvPr id="3" name="Gráfico 2" descr="Portátil">
            <a:extLst>
              <a:ext uri="{FF2B5EF4-FFF2-40B4-BE49-F238E27FC236}">
                <a16:creationId xmlns:a16="http://schemas.microsoft.com/office/drawing/2014/main" id="{B3A97568-2B4E-448E-8405-241299226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1011" y="2074025"/>
            <a:ext cx="2823556" cy="28235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955E3C24-465D-40FD-BF7E-5C0D11A98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5589" y="289253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1857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interesting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see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publication</a:t>
            </a:r>
            <a:r>
              <a:rPr lang="es-ES" sz="7200" dirty="0">
                <a:solidFill>
                  <a:schemeClr val="bg2"/>
                </a:solidFill>
              </a:rPr>
              <a:t> dates”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creation</a:t>
            </a:r>
            <a:r>
              <a:rPr lang="es-ES" sz="5400" dirty="0"/>
              <a:t> 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8792D786-4F13-4962-8EEB-87C833F1A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D2F5F4-CEF7-48B1-B3F8-E9F01C723906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AD4CCEFD-6518-4FF0-B954-74EB6511A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Passwords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should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minimum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length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special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characters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restrictions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593456" y="-57755"/>
            <a:ext cx="900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Password</a:t>
            </a:r>
            <a:r>
              <a:rPr lang="es-ES" sz="8800" dirty="0"/>
              <a:t> </a:t>
            </a:r>
            <a:r>
              <a:rPr lang="es-ES" sz="8800" dirty="0" err="1"/>
              <a:t>validation</a:t>
            </a:r>
            <a:endParaRPr lang="es-ES" sz="8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A1B7DB-6063-4E0E-BB1D-C4E44A9E8A57}"/>
              </a:ext>
            </a:extLst>
          </p:cNvPr>
          <p:cNvSpPr txBox="1"/>
          <p:nvPr/>
        </p:nvSpPr>
        <p:spPr>
          <a:xfrm>
            <a:off x="2172389" y="4072710"/>
            <a:ext cx="1584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***</a:t>
            </a:r>
          </a:p>
        </p:txBody>
      </p:sp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7AEDE531-7D72-4526-A9A6-E1CA3B1ED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60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share capsules in Facebook”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Facebook </a:t>
            </a:r>
            <a:r>
              <a:rPr lang="es-ES" sz="5400" dirty="0" err="1"/>
              <a:t>integration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several</a:t>
            </a:r>
            <a:r>
              <a:rPr lang="es-ES" sz="4000" dirty="0"/>
              <a:t> </a:t>
            </a:r>
            <a:r>
              <a:rPr lang="es-ES" sz="4000" dirty="0" err="1"/>
              <a:t>difficulties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5"/>
                </a:solidFill>
              </a:rPr>
              <a:t>high</a:t>
            </a:r>
            <a:endParaRPr lang="es-ES" sz="6000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269259" y="-57755"/>
            <a:ext cx="9653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Facebook </a:t>
            </a:r>
            <a:r>
              <a:rPr lang="es-ES" sz="8800" dirty="0" err="1"/>
              <a:t>integration</a:t>
            </a:r>
            <a:endParaRPr lang="es-ES" sz="8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6D01C3-C4DA-4C65-9DEB-73B71428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85" y="4194420"/>
            <a:ext cx="699005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44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registering</a:t>
            </a:r>
            <a:r>
              <a:rPr lang="es-ES" sz="7200" dirty="0">
                <a:solidFill>
                  <a:schemeClr val="bg2"/>
                </a:solidFill>
              </a:rPr>
              <a:t>, a date </a:t>
            </a:r>
            <a:r>
              <a:rPr lang="es-ES" sz="7200" dirty="0" err="1">
                <a:solidFill>
                  <a:schemeClr val="bg2"/>
                </a:solidFill>
              </a:rPr>
              <a:t>picker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birthdate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appreciated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date </a:t>
            </a:r>
            <a:r>
              <a:rPr lang="es-ES" sz="5400" dirty="0" err="1"/>
              <a:t>picker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dirty="0" err="1"/>
              <a:t>birthdate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4" name="Gráfico 13" descr="Calendario mensual">
            <a:extLst>
              <a:ext uri="{FF2B5EF4-FFF2-40B4-BE49-F238E27FC236}">
                <a16:creationId xmlns:a16="http://schemas.microsoft.com/office/drawing/2014/main" id="{944C0D61-C2B0-435F-B41F-87C3367AD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D4AB0DA1-2855-4C2E-B1B9-1A55AB84B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4142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favicon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contextual </a:t>
            </a:r>
            <a:r>
              <a:rPr lang="es-ES" sz="7200" dirty="0" err="1">
                <a:solidFill>
                  <a:schemeClr val="bg2"/>
                </a:solidFill>
              </a:rPr>
              <a:t>help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great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favicon</a:t>
            </a:r>
            <a:r>
              <a:rPr lang="es-ES" sz="5400" dirty="0"/>
              <a:t> and more </a:t>
            </a:r>
            <a:r>
              <a:rPr lang="es-ES" sz="5400" dirty="0" err="1"/>
              <a:t>helpful</a:t>
            </a:r>
            <a:r>
              <a:rPr lang="es-ES" sz="5400" dirty="0"/>
              <a:t> </a:t>
            </a:r>
            <a:r>
              <a:rPr lang="es-ES" sz="5400" dirty="0" err="1"/>
              <a:t>icons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4" name="Gráfico 3" descr="Imagen">
            <a:extLst>
              <a:ext uri="{FF2B5EF4-FFF2-40B4-BE49-F238E27FC236}">
                <a16:creationId xmlns:a16="http://schemas.microsoft.com/office/drawing/2014/main" id="{EAB19870-28DB-4F07-8891-D498FFA1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07833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7444E899-09BD-4365-8FEE-7D7071AF4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3147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names</a:t>
            </a:r>
            <a:r>
              <a:rPr lang="es-ES" sz="7200" dirty="0">
                <a:solidFill>
                  <a:schemeClr val="bg2"/>
                </a:solidFill>
              </a:rPr>
              <a:t> are </a:t>
            </a:r>
            <a:r>
              <a:rPr lang="es-ES" sz="7200" dirty="0" err="1">
                <a:solidFill>
                  <a:schemeClr val="bg2"/>
                </a:solidFill>
              </a:rPr>
              <a:t>different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creating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capsules”</a:t>
            </a:r>
          </a:p>
        </p:txBody>
      </p:sp>
    </p:spTree>
    <p:extLst>
      <p:ext uri="{BB962C8B-B14F-4D97-AF65-F5344CB8AC3E}">
        <p14:creationId xmlns:p14="http://schemas.microsoft.com/office/powerpoint/2010/main" val="7454572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Review</a:t>
            </a:r>
            <a:r>
              <a:rPr lang="es-ES" sz="5400" dirty="0"/>
              <a:t> and </a:t>
            </a:r>
            <a:r>
              <a:rPr lang="es-ES" sz="5400" dirty="0" err="1"/>
              <a:t>fix</a:t>
            </a:r>
            <a:r>
              <a:rPr lang="es-ES" sz="5400" dirty="0"/>
              <a:t> </a:t>
            </a:r>
            <a:r>
              <a:rPr lang="es-ES" sz="5400" dirty="0" err="1"/>
              <a:t>inconsistent</a:t>
            </a:r>
            <a:r>
              <a:rPr lang="es-ES" sz="5400" dirty="0"/>
              <a:t> </a:t>
            </a:r>
            <a:r>
              <a:rPr lang="es-ES" sz="5400" dirty="0" err="1"/>
              <a:t>names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F018221-B257-480D-A7FF-A2CFEB35EAA2}"/>
              </a:ext>
            </a:extLst>
          </p:cNvPr>
          <p:cNvSpPr txBox="1"/>
          <p:nvPr/>
        </p:nvSpPr>
        <p:spPr>
          <a:xfrm>
            <a:off x="2123571" y="4016576"/>
            <a:ext cx="168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abc</a:t>
            </a:r>
            <a:endParaRPr lang="es-ES" sz="6000" dirty="0"/>
          </a:p>
        </p:txBody>
      </p:sp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0E49AFAE-D8FF-4A46-95F6-0C8BFF1DA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784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https://forms.gle/NjECqguaiS1hMcSW9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2181</TotalTime>
  <Words>1948</Words>
  <Application>Microsoft Office PowerPoint</Application>
  <PresentationFormat>Panorámica</PresentationFormat>
  <Paragraphs>895</Paragraphs>
  <Slides>107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107</vt:i4>
      </vt:variant>
    </vt:vector>
  </HeadingPairs>
  <TitlesOfParts>
    <vt:vector size="112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TECHNOLOGIES</vt:lpstr>
      <vt:lpstr>Presentación de PowerPoint</vt:lpstr>
      <vt:lpstr>COMPETITORS</vt:lpstr>
      <vt:lpstr>Presentación de PowerPoint</vt:lpstr>
      <vt:lpstr>TEAM</vt:lpstr>
      <vt:lpstr>Presentación de PowerPoint</vt:lpstr>
      <vt:lpstr>COSTS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RESULTS</vt:lpstr>
      <vt:lpstr>Presentación de PowerPoint</vt:lpstr>
      <vt:lpstr>Project launch Week 1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second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213</cp:revision>
  <dcterms:created xsi:type="dcterms:W3CDTF">2019-03-27T16:23:05Z</dcterms:created>
  <dcterms:modified xsi:type="dcterms:W3CDTF">2019-05-19T13:47:49Z</dcterms:modified>
</cp:coreProperties>
</file>